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495513-B46D-4F7F-A575-27066E330319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0CFBF6-8ECA-4CCE-8581-107A61051346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Karangan Kreatif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Geral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Tulis tangan</a:t>
            </a:r>
            <a:endParaRPr lang="id-ID" dirty="0"/>
          </a:p>
        </p:txBody>
      </p:sp>
      <p:pic>
        <p:nvPicPr>
          <p:cNvPr id="4" name="Picture 3" descr="IMG-20120304-000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09800"/>
            <a:ext cx="61976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895600" cy="1722120"/>
          </a:xfrm>
        </p:spPr>
        <p:txBody>
          <a:bodyPr/>
          <a:lstStyle/>
          <a:p>
            <a:r>
              <a:rPr lang="id-ID" dirty="0" smtClean="0"/>
              <a:t>Diari</a:t>
            </a:r>
          </a:p>
          <a:p>
            <a:r>
              <a:rPr lang="id-ID" dirty="0" smtClean="0"/>
              <a:t>Tulis tangan</a:t>
            </a:r>
          </a:p>
          <a:p>
            <a:r>
              <a:rPr lang="id-ID" dirty="0" smtClean="0"/>
              <a:t>Kertas</a:t>
            </a:r>
            <a:endParaRPr lang="id-ID" dirty="0"/>
          </a:p>
        </p:txBody>
      </p:sp>
      <p:pic>
        <p:nvPicPr>
          <p:cNvPr id="4" name="Picture 3" descr="diar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990600"/>
            <a:ext cx="3291064" cy="30765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Harapan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638800" cy="3474720"/>
          </a:xfrm>
        </p:spPr>
        <p:txBody>
          <a:bodyPr/>
          <a:lstStyle/>
          <a:p>
            <a:r>
              <a:rPr lang="id-ID" dirty="0" smtClean="0"/>
              <a:t>Cinta</a:t>
            </a:r>
          </a:p>
          <a:p>
            <a:r>
              <a:rPr lang="id-ID" dirty="0" smtClean="0"/>
              <a:t>Masa Kecil</a:t>
            </a:r>
          </a:p>
          <a:p>
            <a:r>
              <a:rPr lang="id-ID" dirty="0" smtClean="0"/>
              <a:t>Belasan Tahun</a:t>
            </a:r>
            <a:endParaRPr lang="id-ID" dirty="0"/>
          </a:p>
        </p:txBody>
      </p:sp>
      <p:pic>
        <p:nvPicPr>
          <p:cNvPr id="4" name="Picture 3" descr="optical-illusions-and-lov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286000"/>
            <a:ext cx="3048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id-ID" dirty="0" smtClean="0"/>
              <a:t>Laskar Pelangi</a:t>
            </a:r>
            <a:endParaRPr lang="id-ID" dirty="0"/>
          </a:p>
        </p:txBody>
      </p:sp>
      <p:pic>
        <p:nvPicPr>
          <p:cNvPr id="4" name="Picture 3" descr="l-p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990600"/>
            <a:ext cx="44196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Sahara</a:t>
            </a:r>
            <a:endParaRPr lang="id-ID" dirty="0"/>
          </a:p>
        </p:txBody>
      </p:sp>
      <p:pic>
        <p:nvPicPr>
          <p:cNvPr id="4" name="Picture 3" descr="cara-memakai-jilbab-sederhan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438400"/>
            <a:ext cx="2684206" cy="3714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1524000"/>
            <a:ext cx="297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Wanita Berjilbab</a:t>
            </a:r>
          </a:p>
          <a:p>
            <a:endParaRPr lang="id-ID" dirty="0"/>
          </a:p>
          <a:p>
            <a:r>
              <a:rPr lang="id-ID" dirty="0" smtClean="0"/>
              <a:t>Penuh Perhatian</a:t>
            </a:r>
          </a:p>
          <a:p>
            <a:endParaRPr lang="id-ID" dirty="0"/>
          </a:p>
          <a:p>
            <a:r>
              <a:rPr lang="id-ID" dirty="0" smtClean="0"/>
              <a:t>Kepala Batu</a:t>
            </a:r>
          </a:p>
          <a:p>
            <a:endParaRPr lang="id-ID" dirty="0" smtClean="0"/>
          </a:p>
          <a:p>
            <a:r>
              <a:rPr lang="id-ID" dirty="0" smtClean="0"/>
              <a:t>Judes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 Kiong</a:t>
            </a:r>
            <a:endParaRPr lang="id-ID" dirty="0"/>
          </a:p>
        </p:txBody>
      </p:sp>
      <p:pic>
        <p:nvPicPr>
          <p:cNvPr id="4" name="Picture 3" descr="2801452311_79f02d01b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0"/>
            <a:ext cx="3276600" cy="436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0" y="14478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Musuh/saingan</a:t>
            </a:r>
          </a:p>
          <a:p>
            <a:endParaRPr lang="id-ID" dirty="0"/>
          </a:p>
          <a:p>
            <a:r>
              <a:rPr lang="id-ID" dirty="0" smtClean="0"/>
              <a:t>Ramah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id-ID" dirty="0" smtClean="0"/>
              <a:t>12 tahun kemudian</a:t>
            </a:r>
            <a:endParaRPr lang="id-ID" dirty="0"/>
          </a:p>
        </p:txBody>
      </p:sp>
      <p:pic>
        <p:nvPicPr>
          <p:cNvPr id="4" name="Picture 3" descr="marriage-imag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1325" y="1533525"/>
            <a:ext cx="3181350" cy="3790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Pengembangan</a:t>
            </a:r>
            <a:endParaRPr lang="id-ID" dirty="0"/>
          </a:p>
        </p:txBody>
      </p:sp>
      <p:pic>
        <p:nvPicPr>
          <p:cNvPr id="4" name="Picture 3" descr="marriage-imag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1325" y="1533525"/>
            <a:ext cx="3181350" cy="37909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48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 tahun kemudian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</p:txBody>
      </p:sp>
      <p:pic>
        <p:nvPicPr>
          <p:cNvPr id="4" name="Picture 3" descr="marriage-imag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2650" y="2514600"/>
            <a:ext cx="3181350" cy="3790950"/>
          </a:xfrm>
          <a:prstGeom prst="rect">
            <a:avLst/>
          </a:prstGeom>
        </p:spPr>
      </p:pic>
      <p:pic>
        <p:nvPicPr>
          <p:cNvPr id="5" name="Picture 4" descr="cara-memakai-jilbab-sederhan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572000"/>
            <a:ext cx="1527933" cy="2114550"/>
          </a:xfrm>
          <a:prstGeom prst="rect">
            <a:avLst/>
          </a:prstGeom>
        </p:spPr>
      </p:pic>
      <p:pic>
        <p:nvPicPr>
          <p:cNvPr id="6" name="Picture 5" descr="2801452311_79f02d01b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2600" y="1981200"/>
            <a:ext cx="1676400" cy="2235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Produk Final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Diari</a:t>
            </a:r>
          </a:p>
          <a:p>
            <a:endParaRPr lang="id-ID" dirty="0" smtClean="0"/>
          </a:p>
        </p:txBody>
      </p:sp>
      <p:pic>
        <p:nvPicPr>
          <p:cNvPr id="4" name="Picture 3" descr="diar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209800"/>
            <a:ext cx="4676775" cy="43719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120304-000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42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Karangan Kreatif</vt:lpstr>
      <vt:lpstr>Laskar Pelangi</vt:lpstr>
      <vt:lpstr>Sahara</vt:lpstr>
      <vt:lpstr>A Kiong</vt:lpstr>
      <vt:lpstr>12 tahun kemudian</vt:lpstr>
      <vt:lpstr>Pengembangan</vt:lpstr>
      <vt:lpstr>Latar Belakang</vt:lpstr>
      <vt:lpstr>Produk Final</vt:lpstr>
      <vt:lpstr>Slide 9</vt:lpstr>
      <vt:lpstr>Tulis tangan</vt:lpstr>
      <vt:lpstr>Alasan</vt:lpstr>
      <vt:lpstr>Harapan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Karangan Kreatif</dc:title>
  <dc:creator>Windows User</dc:creator>
  <cp:lastModifiedBy>Windows User</cp:lastModifiedBy>
  <cp:revision>2</cp:revision>
  <dcterms:created xsi:type="dcterms:W3CDTF">2012-03-04T16:54:08Z</dcterms:created>
  <dcterms:modified xsi:type="dcterms:W3CDTF">2012-03-05T12:27:35Z</dcterms:modified>
</cp:coreProperties>
</file>