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1"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12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9F2396-FFF7-4EE8-9FAB-3EED28CBBF76}" type="datetimeFigureOut">
              <a:rPr lang="en-US" smtClean="0"/>
              <a:pPr/>
              <a:t>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EDE9B7-2DB4-4975-9061-DD7B5F644E4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F2396-FFF7-4EE8-9FAB-3EED28CBBF76}" type="datetimeFigureOut">
              <a:rPr lang="en-US" smtClean="0"/>
              <a:pPr/>
              <a:t>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EDE9B7-2DB4-4975-9061-DD7B5F644E4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F2396-FFF7-4EE8-9FAB-3EED28CBBF76}" type="datetimeFigureOut">
              <a:rPr lang="en-US" smtClean="0"/>
              <a:pPr/>
              <a:t>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EDE9B7-2DB4-4975-9061-DD7B5F644E4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F2396-FFF7-4EE8-9FAB-3EED28CBBF76}" type="datetimeFigureOut">
              <a:rPr lang="en-US" smtClean="0"/>
              <a:pPr/>
              <a:t>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EDE9B7-2DB4-4975-9061-DD7B5F644E4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9F2396-FFF7-4EE8-9FAB-3EED28CBBF76}" type="datetimeFigureOut">
              <a:rPr lang="en-US" smtClean="0"/>
              <a:pPr/>
              <a:t>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EDE9B7-2DB4-4975-9061-DD7B5F644E4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9F2396-FFF7-4EE8-9FAB-3EED28CBBF76}" type="datetimeFigureOut">
              <a:rPr lang="en-US" smtClean="0"/>
              <a:pPr/>
              <a:t>2/24/2012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EDE9B7-2DB4-4975-9061-DD7B5F644E4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9F2396-FFF7-4EE8-9FAB-3EED28CBBF76}" type="datetimeFigureOut">
              <a:rPr lang="en-US" smtClean="0"/>
              <a:pPr/>
              <a:t>2/24/2012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EDE9B7-2DB4-4975-9061-DD7B5F644E4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9F2396-FFF7-4EE8-9FAB-3EED28CBBF76}" type="datetimeFigureOut">
              <a:rPr lang="en-US" smtClean="0"/>
              <a:pPr/>
              <a:t>2/24/2012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EDE9B7-2DB4-4975-9061-DD7B5F644E4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9F2396-FFF7-4EE8-9FAB-3EED28CBBF76}" type="datetimeFigureOut">
              <a:rPr lang="en-US" smtClean="0"/>
              <a:pPr/>
              <a:t>2/24/2012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EDE9B7-2DB4-4975-9061-DD7B5F644E4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9F2396-FFF7-4EE8-9FAB-3EED28CBBF76}" type="datetimeFigureOut">
              <a:rPr lang="en-US" smtClean="0"/>
              <a:pPr/>
              <a:t>2/24/2012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EDE9B7-2DB4-4975-9061-DD7B5F644E4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9F2396-FFF7-4EE8-9FAB-3EED28CBBF76}" type="datetimeFigureOut">
              <a:rPr lang="en-US" smtClean="0"/>
              <a:pPr/>
              <a:t>2/24/2012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EDE9B7-2DB4-4975-9061-DD7B5F644E4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F2396-FFF7-4EE8-9FAB-3EED28CBBF76}" type="datetimeFigureOut">
              <a:rPr lang="en-US" smtClean="0"/>
              <a:pPr/>
              <a:t>2/24/2012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EDE9B7-2DB4-4975-9061-DD7B5F644E4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2">
              <a:lumMod val="40000"/>
              <a:lumOff val="60000"/>
            </a:schemeClr>
          </a:solidFill>
        </p:spPr>
        <p:txBody>
          <a:bodyPr/>
          <a:lstStyle/>
          <a:p>
            <a:r>
              <a:rPr lang="en-US" dirty="0" smtClean="0">
                <a:solidFill>
                  <a:schemeClr val="accent2">
                    <a:lumMod val="75000"/>
                  </a:schemeClr>
                </a:solidFill>
              </a:rPr>
              <a:t>Over Population</a:t>
            </a:r>
            <a:endParaRPr lang="en-US" dirty="0">
              <a:solidFill>
                <a:schemeClr val="accent2">
                  <a:lumMod val="75000"/>
                </a:schemeClr>
              </a:solidFill>
            </a:endParaRPr>
          </a:p>
        </p:txBody>
      </p:sp>
      <p:sp>
        <p:nvSpPr>
          <p:cNvPr id="3" name="Subtitle 2"/>
          <p:cNvSpPr>
            <a:spLocks noGrp="1"/>
          </p:cNvSpPr>
          <p:nvPr>
            <p:ph type="subTitle" idx="1"/>
          </p:nvPr>
        </p:nvSpPr>
        <p:spPr/>
        <p:txBody>
          <a:bodyPr/>
          <a:lstStyle/>
          <a:p>
            <a:r>
              <a:rPr lang="en-US" dirty="0" err="1" smtClean="0"/>
              <a:t>Geral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en-US" dirty="0" smtClean="0">
                <a:solidFill>
                  <a:schemeClr val="accent2">
                    <a:lumMod val="75000"/>
                  </a:schemeClr>
                </a:solidFill>
              </a:rPr>
              <a:t>Introduction</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a:bodyPr>
          <a:lstStyle/>
          <a:p>
            <a:r>
              <a:rPr lang="en-US" sz="4400" dirty="0" smtClean="0"/>
              <a:t>This presentations </a:t>
            </a:r>
            <a:r>
              <a:rPr lang="en-US" sz="4400" dirty="0" smtClean="0"/>
              <a:t>contain </a:t>
            </a:r>
            <a:r>
              <a:rPr lang="en-US" sz="4400" dirty="0" smtClean="0"/>
              <a:t>information that has over </a:t>
            </a:r>
            <a:r>
              <a:rPr lang="en-US" sz="4400" dirty="0" smtClean="0"/>
              <a:t>population and cause of preventing action</a:t>
            </a:r>
            <a:endParaRPr lang="en-US" sz="4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en-US" dirty="0" smtClean="0">
                <a:solidFill>
                  <a:srgbClr val="FF0000"/>
                </a:solidFill>
              </a:rPr>
              <a:t>Introduction</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dirty="0" smtClean="0"/>
              <a:t> </a:t>
            </a:r>
          </a:p>
          <a:p>
            <a:r>
              <a:rPr lang="en-US" b="1" dirty="0" smtClean="0"/>
              <a:t>Overpopulation</a:t>
            </a:r>
            <a:r>
              <a:rPr lang="en-US" dirty="0" smtClean="0"/>
              <a:t> is a generally undesirable condition where an organism's numbers exceed the carrying capacity of its habitat.  </a:t>
            </a:r>
            <a:endParaRPr lang="en-US" dirty="0" smtClean="0"/>
          </a:p>
          <a:p>
            <a:r>
              <a:rPr lang="en-US" dirty="0" smtClean="0"/>
              <a:t> </a:t>
            </a:r>
            <a:r>
              <a:rPr lang="en-US" dirty="0" smtClean="0"/>
              <a:t>Overpopulation can result from an increase in births, a decline in mortality rate, an increase in immigration, or an unsustainable biome and depletion of resources</a:t>
            </a:r>
          </a:p>
          <a:p>
            <a:endParaRPr lang="en-US"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population has been growing continuously since the end of the Black Death around the year 1400,</a:t>
            </a:r>
          </a:p>
          <a:p>
            <a:r>
              <a:rPr lang="en-US" dirty="0" smtClean="0"/>
              <a:t> although the most significant increase has been in the last 50 years, mainly due to medical advancements</a:t>
            </a:r>
            <a:r>
              <a:rPr lang="en-US" dirty="0"/>
              <a:t> </a:t>
            </a:r>
            <a:r>
              <a:rPr lang="en-US" dirty="0" smtClean="0"/>
              <a:t>and increases in agricultural productivity. </a:t>
            </a:r>
          </a:p>
          <a:p>
            <a:endParaRPr lang="en-US" dirty="0" smtClean="0"/>
          </a:p>
        </p:txBody>
      </p:sp>
      <p:sp>
        <p:nvSpPr>
          <p:cNvPr id="4" name="Title 3"/>
          <p:cNvSpPr>
            <a:spLocks noGrp="1"/>
          </p:cNvSpPr>
          <p:nvPr>
            <p:ph type="title"/>
          </p:nvPr>
        </p:nvSpPr>
        <p:spPr/>
        <p:txBody>
          <a:bodyPr>
            <a:normAutofit fontScale="90000"/>
          </a:bodyPr>
          <a:lstStyle/>
          <a:p>
            <a:r>
              <a:rPr lang="en-US" dirty="0" smtClean="0">
                <a:solidFill>
                  <a:srgbClr val="FF0000"/>
                </a:solidFill>
              </a:rPr>
              <a:t>Fact</a:t>
            </a:r>
            <a:br>
              <a:rPr lang="en-US" dirty="0" smtClean="0">
                <a:solidFill>
                  <a:srgbClr val="FF0000"/>
                </a:solidFill>
              </a:rPr>
            </a:br>
            <a:endParaRPr lang="en-US"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en-US" dirty="0" smtClean="0">
                <a:solidFill>
                  <a:srgbClr val="FF0000"/>
                </a:solidFill>
              </a:rPr>
              <a:t>fact</a:t>
            </a:r>
            <a:endParaRPr lang="en-US"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en-US" dirty="0" smtClean="0"/>
              <a:t>When a region's population density is growing, water-associated infectious disease outbreaks are more likely to occur, according to a new global analysis by Ohio </a:t>
            </a:r>
            <a:endParaRPr lang="en-US" dirty="0" smtClean="0"/>
          </a:p>
          <a:p>
            <a:r>
              <a:rPr lang="en-US" dirty="0" smtClean="0"/>
              <a:t>State One </a:t>
            </a:r>
            <a:r>
              <a:rPr lang="en-US" dirty="0" smtClean="0"/>
              <a:t>in four of the world's children are </a:t>
            </a:r>
            <a:r>
              <a:rPr lang="en-US" dirty="0" smtClean="0"/>
              <a:t>fragile. </a:t>
            </a:r>
            <a:r>
              <a:rPr lang="en-US" dirty="0" smtClean="0"/>
              <a:t>In developing countries this figure is as high as one in three. That means their body and brain has failed to develop properly because of malnutrition.</a:t>
            </a:r>
          </a:p>
          <a:p>
            <a:r>
              <a:rPr lang="en-US" dirty="0" smtClean="0"/>
              <a:t>Malnutrition is an underlying cause of the death of 2.6 million children each year - one-third of the global total of children's deaths</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en-US" dirty="0" smtClean="0">
                <a:solidFill>
                  <a:srgbClr val="FF0000"/>
                </a:solidFill>
              </a:rPr>
              <a:t>fact</a:t>
            </a:r>
            <a:endParaRPr lang="en-US" dirty="0">
              <a:solidFill>
                <a:srgbClr val="FF0000"/>
              </a:solidFill>
            </a:endParaRPr>
          </a:p>
        </p:txBody>
      </p:sp>
      <p:sp>
        <p:nvSpPr>
          <p:cNvPr id="3" name="Content Placeholder 2"/>
          <p:cNvSpPr>
            <a:spLocks noGrp="1"/>
          </p:cNvSpPr>
          <p:nvPr>
            <p:ph idx="1"/>
          </p:nvPr>
        </p:nvSpPr>
        <p:spPr/>
        <p:txBody>
          <a:bodyPr>
            <a:normAutofit/>
          </a:bodyPr>
          <a:lstStyle/>
          <a:p>
            <a:endParaRPr lang="en-US" dirty="0" smtClean="0"/>
          </a:p>
          <a:p>
            <a:pPr>
              <a:buNone/>
            </a:pPr>
            <a:endParaRPr lang="en-US" dirty="0" smtClean="0"/>
          </a:p>
          <a:p>
            <a:pPr>
              <a:buNone/>
            </a:pPr>
            <a:r>
              <a:rPr lang="en-US" dirty="0" smtClean="0"/>
              <a:t>*</a:t>
            </a:r>
            <a:r>
              <a:rPr lang="en-US" dirty="0" smtClean="0"/>
              <a:t>    </a:t>
            </a:r>
            <a:r>
              <a:rPr lang="en-US" dirty="0" smtClean="0"/>
              <a:t>Although the rate of population growth has been declining since the </a:t>
            </a:r>
            <a:r>
              <a:rPr lang="en-US" dirty="0" smtClean="0"/>
              <a:t>1980s. The </a:t>
            </a:r>
            <a:r>
              <a:rPr lang="en-US" dirty="0" smtClean="0"/>
              <a:t>united nations has expressed, as of February 23, 2012 the world human population is estimated to be 6.996 billion by the United States Census Bureau</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en-US" dirty="0" smtClean="0">
                <a:solidFill>
                  <a:srgbClr val="FF0000"/>
                </a:solidFill>
              </a:rPr>
              <a:t>P</a:t>
            </a:r>
            <a:r>
              <a:rPr lang="en-US" dirty="0" smtClean="0">
                <a:solidFill>
                  <a:srgbClr val="FF0000"/>
                </a:solidFill>
              </a:rPr>
              <a:t>revention</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China</a:t>
            </a:r>
            <a:r>
              <a:rPr lang="en-US" dirty="0"/>
              <a:t> </a:t>
            </a:r>
            <a:r>
              <a:rPr lang="en-US" dirty="0" smtClean="0"/>
              <a:t>and other nations already have regulations limiting the birth rate, with China using the </a:t>
            </a:r>
            <a:r>
              <a:rPr lang="en-US" b="1" dirty="0" smtClean="0"/>
              <a:t>one child policy</a:t>
            </a:r>
            <a:r>
              <a:rPr lang="en-US" dirty="0" smtClean="0"/>
              <a:t>. </a:t>
            </a:r>
            <a:endParaRPr lang="en-US" dirty="0" smtClean="0"/>
          </a:p>
          <a:p>
            <a:r>
              <a:rPr lang="en-US" dirty="0" smtClean="0"/>
              <a:t>Contraception </a:t>
            </a:r>
            <a:r>
              <a:rPr lang="en-US" dirty="0" smtClean="0"/>
              <a:t>is a response to the fact that nearly 40% of pregnancies are unintended and that in the poorest regions mothers often lack information and the means to control the </a:t>
            </a:r>
            <a:r>
              <a:rPr lang="en-US" dirty="0" smtClean="0"/>
              <a:t>size </a:t>
            </a:r>
            <a:r>
              <a:rPr lang="en-US" dirty="0" smtClean="0"/>
              <a:t>of their families.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en-US" dirty="0" smtClean="0">
                <a:solidFill>
                  <a:srgbClr val="FF0000"/>
                </a:solidFill>
              </a:rPr>
              <a:t>Conclusion</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The world's population 'boom' is not a result of an increase in birth rates, but rather a decrease in death rates. </a:t>
            </a:r>
            <a:endParaRPr lang="en-US" dirty="0" smtClean="0"/>
          </a:p>
          <a:p>
            <a:r>
              <a:rPr lang="en-US" dirty="0" smtClean="0"/>
              <a:t>When people have fewer children, they are better able to take care of themselves. And women who have fewer children have less risk of maternal mortality. So, with modern medicine and improved lifestyles, people tend to live even longer - causing quite a </a:t>
            </a:r>
            <a:r>
              <a:rPr lang="en-US" b="1" dirty="0" smtClean="0"/>
              <a:t>dilemma</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en-US" dirty="0" smtClean="0">
                <a:solidFill>
                  <a:srgbClr val="FF0000"/>
                </a:solidFill>
              </a:rPr>
              <a:t>conclusion</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They propose a giant pyramid scheme to continue to produce young people who would take care of the old people - </a:t>
            </a:r>
            <a:r>
              <a:rPr lang="en-US" b="1" dirty="0" smtClean="0"/>
              <a:t>leaving the question </a:t>
            </a:r>
            <a:r>
              <a:rPr lang="en-US" dirty="0" smtClean="0"/>
              <a:t>of who is going to take care of the young people when they get old</a:t>
            </a:r>
            <a:r>
              <a:rPr lang="en-US" dirty="0" smtClean="0"/>
              <a: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407</Words>
  <Application>Microsoft Office PowerPoint</Application>
  <PresentationFormat>On-screen Show (4:3)</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Over Population</vt:lpstr>
      <vt:lpstr>Introduction</vt:lpstr>
      <vt:lpstr>Introduction </vt:lpstr>
      <vt:lpstr>Fact </vt:lpstr>
      <vt:lpstr>fact</vt:lpstr>
      <vt:lpstr>fact</vt:lpstr>
      <vt:lpstr>Prevention</vt:lpstr>
      <vt:lpstr>Conclusion</vt:lpstr>
      <vt:lpstr>conclusion</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 popullation</dc:title>
  <dc:creator>WindowsXP</dc:creator>
  <cp:lastModifiedBy>WindowsXP</cp:lastModifiedBy>
  <cp:revision>11</cp:revision>
  <dcterms:created xsi:type="dcterms:W3CDTF">2012-02-23T11:51:36Z</dcterms:created>
  <dcterms:modified xsi:type="dcterms:W3CDTF">2012-02-24T01:38:36Z</dcterms:modified>
</cp:coreProperties>
</file>