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8" r:id="rId5"/>
    <p:sldId id="270" r:id="rId6"/>
    <p:sldId id="269" r:id="rId7"/>
    <p:sldId id="260" r:id="rId8"/>
    <p:sldId id="271" r:id="rId9"/>
    <p:sldId id="261" r:id="rId10"/>
    <p:sldId id="267" r:id="rId11"/>
    <p:sldId id="263" r:id="rId12"/>
    <p:sldId id="265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E2EA-5235-4B33-8E3D-2572A3F42C38}" type="datetimeFigureOut">
              <a:rPr lang="id-ID" smtClean="0"/>
              <a:t>15/05/2012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73C5-93D3-4DEC-A4DA-21A7608C7AC7}" type="slidenum">
              <a:rPr lang="id-ID" smtClean="0"/>
              <a:t>‹#›</a:t>
            </a:fld>
            <a:endParaRPr lang="id-ID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E2EA-5235-4B33-8E3D-2572A3F42C38}" type="datetimeFigureOut">
              <a:rPr lang="id-ID" smtClean="0"/>
              <a:t>15/05/2012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73C5-93D3-4DEC-A4DA-21A7608C7AC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E2EA-5235-4B33-8E3D-2572A3F42C38}" type="datetimeFigureOut">
              <a:rPr lang="id-ID" smtClean="0"/>
              <a:t>15/05/2012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73C5-93D3-4DEC-A4DA-21A7608C7AC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E2EA-5235-4B33-8E3D-2572A3F42C38}" type="datetimeFigureOut">
              <a:rPr lang="id-ID" smtClean="0"/>
              <a:t>15/05/2012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73C5-93D3-4DEC-A4DA-21A7608C7AC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E2EA-5235-4B33-8E3D-2572A3F42C38}" type="datetimeFigureOut">
              <a:rPr lang="id-ID" smtClean="0"/>
              <a:t>15/05/2012</a:t>
            </a:fld>
            <a:endParaRPr lang="id-ID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73C5-93D3-4DEC-A4DA-21A7608C7AC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E2EA-5235-4B33-8E3D-2572A3F42C38}" type="datetimeFigureOut">
              <a:rPr lang="id-ID" smtClean="0"/>
              <a:t>15/05/2012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73C5-93D3-4DEC-A4DA-21A7608C7AC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E2EA-5235-4B33-8E3D-2572A3F42C38}" type="datetimeFigureOut">
              <a:rPr lang="id-ID" smtClean="0"/>
              <a:t>15/05/2012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73C5-93D3-4DEC-A4DA-21A7608C7AC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E2EA-5235-4B33-8E3D-2572A3F42C38}" type="datetimeFigureOut">
              <a:rPr lang="id-ID" smtClean="0"/>
              <a:t>15/05/2012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73C5-93D3-4DEC-A4DA-21A7608C7AC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E2EA-5235-4B33-8E3D-2572A3F42C38}" type="datetimeFigureOut">
              <a:rPr lang="id-ID" smtClean="0"/>
              <a:t>15/05/2012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73C5-93D3-4DEC-A4DA-21A7608C7AC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E2EA-5235-4B33-8E3D-2572A3F42C38}" type="datetimeFigureOut">
              <a:rPr lang="id-ID" smtClean="0"/>
              <a:t>15/05/2012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73C5-93D3-4DEC-A4DA-21A7608C7AC7}" type="slidenum">
              <a:rPr lang="id-ID" smtClean="0"/>
              <a:t>‹#›</a:t>
            </a:fld>
            <a:endParaRPr lang="id-ID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BE2EA-5235-4B33-8E3D-2572A3F42C38}" type="datetimeFigureOut">
              <a:rPr lang="id-ID" smtClean="0"/>
              <a:t>15/05/2012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A73C5-93D3-4DEC-A4DA-21A7608C7AC7}" type="slidenum">
              <a:rPr lang="id-ID" smtClean="0"/>
              <a:t>‹#›</a:t>
            </a:fld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2BE2EA-5235-4B33-8E3D-2572A3F42C38}" type="datetimeFigureOut">
              <a:rPr lang="id-ID" smtClean="0"/>
              <a:t>15/05/2012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F0A73C5-93D3-4DEC-A4DA-21A7608C7AC7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World War 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Geral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3282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Pictures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728" y="811899"/>
            <a:ext cx="4133094" cy="27236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82" y="211443"/>
            <a:ext cx="1749552" cy="12009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606" y="4581128"/>
            <a:ext cx="1944216" cy="19442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50" y="3717032"/>
            <a:ext cx="4635308" cy="26818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50" y="1293000"/>
            <a:ext cx="4286250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007" y="3429000"/>
            <a:ext cx="2968619" cy="186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8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Trench Warfare during WW1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Trenches are used by soldiers to avoid/shelter them from enemy fire (rifles, machine guns)</a:t>
            </a:r>
          </a:p>
          <a:p>
            <a:endParaRPr lang="id-ID" dirty="0" smtClean="0"/>
          </a:p>
          <a:p>
            <a:r>
              <a:rPr lang="id-ID" dirty="0" smtClean="0"/>
              <a:t>The trench are formed by dugging it out for shelter.</a:t>
            </a:r>
          </a:p>
          <a:p>
            <a:endParaRPr lang="id-ID" dirty="0"/>
          </a:p>
          <a:p>
            <a:r>
              <a:rPr lang="id-ID" dirty="0" smtClean="0"/>
              <a:t>The life there was a poor condition.</a:t>
            </a:r>
          </a:p>
          <a:p>
            <a:r>
              <a:rPr lang="id-ID" dirty="0" smtClean="0"/>
              <a:t>Soldiers died in trenches from diseases (bad weather, rats)</a:t>
            </a:r>
          </a:p>
          <a:p>
            <a:r>
              <a:rPr lang="id-ID" dirty="0" smtClean="0"/>
              <a:t>Unconfortable</a:t>
            </a:r>
          </a:p>
          <a:p>
            <a:endParaRPr lang="id-ID" dirty="0" smtClean="0"/>
          </a:p>
          <a:p>
            <a:r>
              <a:rPr lang="id-ID" dirty="0" smtClean="0"/>
              <a:t>Trench warfare killed people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239" y="1461812"/>
            <a:ext cx="2849893" cy="2137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861048"/>
            <a:ext cx="3418181" cy="256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2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1844824"/>
            <a:ext cx="3178748" cy="1593894"/>
          </a:xfrm>
        </p:spPr>
        <p:txBody>
          <a:bodyPr/>
          <a:lstStyle/>
          <a:p>
            <a:r>
              <a:rPr lang="id-ID" dirty="0" smtClean="0"/>
              <a:t>Thank You :D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7793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Introduction to world war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The world war 1 started in 1914 and ended in 1918</a:t>
            </a:r>
          </a:p>
          <a:p>
            <a:endParaRPr lang="id-ID" dirty="0" smtClean="0"/>
          </a:p>
          <a:p>
            <a:r>
              <a:rPr lang="id-ID" dirty="0" smtClean="0"/>
              <a:t>It is caused by the assassination of Archduke Franz Ferdinand in Serbia, 28th June 1914 shot dead by Gavrillo Princip</a:t>
            </a:r>
          </a:p>
          <a:p>
            <a:endParaRPr lang="id-ID" dirty="0" smtClean="0"/>
          </a:p>
          <a:p>
            <a:r>
              <a:rPr lang="id-ID" dirty="0" smtClean="0"/>
              <a:t>The assassination pull the </a:t>
            </a:r>
            <a:r>
              <a:rPr lang="en-US" dirty="0" smtClean="0"/>
              <a:t>triggered</a:t>
            </a:r>
            <a:r>
              <a:rPr lang="id-ID" dirty="0" smtClean="0"/>
              <a:t> </a:t>
            </a:r>
            <a:r>
              <a:rPr lang="id-ID" dirty="0" smtClean="0"/>
              <a:t>that leads to world war </a:t>
            </a:r>
            <a:r>
              <a:rPr lang="id-ID" dirty="0" smtClean="0"/>
              <a:t>1</a:t>
            </a:r>
          </a:p>
          <a:p>
            <a:endParaRPr lang="id-ID" dirty="0"/>
          </a:p>
          <a:p>
            <a:r>
              <a:rPr lang="id-ID" dirty="0" smtClean="0"/>
              <a:t>The first war was declared by Austrio Hungary in Serbia, 1914</a:t>
            </a:r>
            <a:endParaRPr lang="id-ID" dirty="0" smtClean="0"/>
          </a:p>
          <a:p>
            <a:endParaRPr lang="id-ID" dirty="0"/>
          </a:p>
          <a:p>
            <a:r>
              <a:rPr lang="id-ID" dirty="0" smtClean="0"/>
              <a:t>Allies vs</a:t>
            </a:r>
            <a:r>
              <a:rPr lang="id-ID" dirty="0" smtClean="0"/>
              <a:t>. Central Powers</a:t>
            </a:r>
          </a:p>
          <a:p>
            <a:endParaRPr lang="id-ID" dirty="0"/>
          </a:p>
          <a:p>
            <a:r>
              <a:rPr lang="id-ID" dirty="0" smtClean="0"/>
              <a:t>The great battle was so long in Europe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5080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Battle of WWI, Verdun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79"/>
          </a:xfrm>
        </p:spPr>
        <p:txBody>
          <a:bodyPr>
            <a:normAutofit/>
          </a:bodyPr>
          <a:lstStyle/>
          <a:p>
            <a:r>
              <a:rPr lang="id-ID" dirty="0" smtClean="0"/>
              <a:t>1916: An amazing battle of France and Germany</a:t>
            </a:r>
          </a:p>
          <a:p>
            <a:endParaRPr lang="id-ID" dirty="0"/>
          </a:p>
          <a:p>
            <a:r>
              <a:rPr lang="en-US" dirty="0"/>
              <a:t>Von </a:t>
            </a:r>
            <a:r>
              <a:rPr lang="en-US" dirty="0" err="1"/>
              <a:t>Falkenhayn</a:t>
            </a:r>
            <a:r>
              <a:rPr lang="en-US" dirty="0"/>
              <a:t>, the Crown </a:t>
            </a:r>
            <a:r>
              <a:rPr lang="en-US" dirty="0" smtClean="0"/>
              <a:t>Prince</a:t>
            </a:r>
            <a:r>
              <a:rPr lang="id-ID" dirty="0"/>
              <a:t>,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Pétain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  <a:p>
            <a:r>
              <a:rPr lang="id-ID" dirty="0" smtClean="0"/>
              <a:t>Battle of Verdun starts in February 21st 1916 and ended in December 16th 1916</a:t>
            </a:r>
          </a:p>
          <a:p>
            <a:endParaRPr lang="id-ID" dirty="0"/>
          </a:p>
          <a:p>
            <a:r>
              <a:rPr lang="id-ID" dirty="0" smtClean="0"/>
              <a:t>A long battle</a:t>
            </a:r>
          </a:p>
          <a:p>
            <a:endParaRPr lang="id-ID" dirty="0"/>
          </a:p>
          <a:p>
            <a:r>
              <a:rPr lang="id-ID" dirty="0" smtClean="0"/>
              <a:t>Verdun has a great defence with their fortresses.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7415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Battle of Verdun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d-ID" dirty="0" smtClean="0"/>
          </a:p>
          <a:p>
            <a:r>
              <a:rPr lang="id-ID" dirty="0" smtClean="0"/>
              <a:t>The German plan and prepare for attack on French and think that they could get their victory in Verdun</a:t>
            </a:r>
          </a:p>
          <a:p>
            <a:r>
              <a:rPr lang="id-ID" dirty="0" smtClean="0"/>
              <a:t>February </a:t>
            </a:r>
            <a:r>
              <a:rPr lang="id-ID" dirty="0"/>
              <a:t>21st: Germany first attack to French, Verdun.</a:t>
            </a:r>
          </a:p>
          <a:p>
            <a:r>
              <a:rPr lang="id-ID" dirty="0"/>
              <a:t>French retreated because Germany’s army are too strong</a:t>
            </a:r>
            <a:r>
              <a:rPr lang="id-ID" dirty="0" smtClean="0"/>
              <a:t>.</a:t>
            </a:r>
          </a:p>
          <a:p>
            <a:r>
              <a:rPr lang="id-ID" dirty="0" smtClean="0"/>
              <a:t>There are many more attacks from the German to the French. German take many places in Verdun</a:t>
            </a:r>
          </a:p>
          <a:p>
            <a:r>
              <a:rPr lang="id-ID" dirty="0" smtClean="0"/>
              <a:t>The crisis of French defence.</a:t>
            </a:r>
          </a:p>
          <a:p>
            <a:r>
              <a:rPr lang="id-ID" dirty="0" smtClean="0"/>
              <a:t>The French finally attack back the Germany who had taken their places</a:t>
            </a:r>
          </a:p>
          <a:p>
            <a:r>
              <a:rPr lang="id-ID" dirty="0" smtClean="0"/>
              <a:t>11 December 1916 the French force the Germany to their original posistion</a:t>
            </a:r>
          </a:p>
          <a:p>
            <a:r>
              <a:rPr lang="id-ID" dirty="0" smtClean="0"/>
              <a:t>On 19 December 1916 the German suffered enough and pushed back, and they are defeated</a:t>
            </a:r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445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04" y="764704"/>
            <a:ext cx="847748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2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527" y="493320"/>
            <a:ext cx="3511296" cy="2572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Pictures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7" y="2628024"/>
            <a:ext cx="4315968" cy="19019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7" y="4496630"/>
            <a:ext cx="2945472" cy="22157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8500" y="4470531"/>
            <a:ext cx="3657600" cy="21823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837" y="2890218"/>
            <a:ext cx="3596640" cy="22555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214" y="657912"/>
            <a:ext cx="3596640" cy="224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71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Personalities of WWI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3"/>
            <a:ext cx="8229600" cy="2880319"/>
          </a:xfrm>
        </p:spPr>
        <p:txBody>
          <a:bodyPr/>
          <a:lstStyle/>
          <a:p>
            <a:r>
              <a:rPr lang="id-ID" dirty="0" smtClean="0"/>
              <a:t>Vladimir Lennin, Russian</a:t>
            </a:r>
          </a:p>
          <a:p>
            <a:endParaRPr lang="id-ID" dirty="0"/>
          </a:p>
          <a:p>
            <a:r>
              <a:rPr lang="id-ID" dirty="0" smtClean="0"/>
              <a:t>Influenced the Russians revolutions</a:t>
            </a:r>
          </a:p>
          <a:p>
            <a:endParaRPr lang="id-ID" dirty="0"/>
          </a:p>
          <a:p>
            <a:r>
              <a:rPr lang="id-ID" dirty="0" smtClean="0"/>
              <a:t>He led the Bolshevik to murder the royal family and take over the government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4025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Vladimir Lenin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/>
          <a:lstStyle/>
          <a:p>
            <a:r>
              <a:rPr lang="id-ID" dirty="0" smtClean="0"/>
              <a:t>Brilliant man</a:t>
            </a:r>
          </a:p>
          <a:p>
            <a:endParaRPr lang="id-ID" dirty="0" smtClean="0"/>
          </a:p>
          <a:p>
            <a:r>
              <a:rPr lang="id-ID" dirty="0" smtClean="0"/>
              <a:t>High self confidence as arrogance</a:t>
            </a:r>
          </a:p>
          <a:p>
            <a:endParaRPr lang="id-ID" dirty="0"/>
          </a:p>
          <a:p>
            <a:r>
              <a:rPr lang="id-ID" dirty="0" smtClean="0"/>
              <a:t>Focus man</a:t>
            </a:r>
          </a:p>
          <a:p>
            <a:endParaRPr lang="id-ID" dirty="0"/>
          </a:p>
          <a:p>
            <a:r>
              <a:rPr lang="id-ID" dirty="0" smtClean="0"/>
              <a:t>He share hand written jokes in a long meeting to get other to laugh.</a:t>
            </a:r>
          </a:p>
          <a:p>
            <a:endParaRPr lang="id-ID" dirty="0"/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12776"/>
            <a:ext cx="374441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53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Weapons developed for use in WW1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id-ID" b="1" u="sng" dirty="0" smtClean="0"/>
              <a:t>Mustard Gas</a:t>
            </a:r>
          </a:p>
          <a:p>
            <a:r>
              <a:rPr lang="id-ID" dirty="0" smtClean="0"/>
              <a:t>Most deadly weapon used by Germans</a:t>
            </a:r>
          </a:p>
          <a:p>
            <a:r>
              <a:rPr lang="id-ID" dirty="0" smtClean="0"/>
              <a:t>It was fired into the trenches</a:t>
            </a:r>
          </a:p>
          <a:p>
            <a:r>
              <a:rPr lang="id-ID" dirty="0" smtClean="0"/>
              <a:t>Use </a:t>
            </a:r>
            <a:r>
              <a:rPr lang="id-ID" dirty="0"/>
              <a:t>masks to </a:t>
            </a:r>
            <a:r>
              <a:rPr lang="id-ID" dirty="0" smtClean="0"/>
              <a:t>protect</a:t>
            </a:r>
          </a:p>
          <a:p>
            <a:r>
              <a:rPr lang="id-ID" dirty="0" smtClean="0"/>
              <a:t>Dead if breathed in. Painful.</a:t>
            </a:r>
          </a:p>
          <a:p>
            <a:pPr marL="0" indent="0">
              <a:buNone/>
            </a:pPr>
            <a:r>
              <a:rPr lang="id-ID" b="1" u="sng" dirty="0" smtClean="0"/>
              <a:t>Submarines</a:t>
            </a:r>
          </a:p>
          <a:p>
            <a:r>
              <a:rPr lang="id-ID" dirty="0" smtClean="0"/>
              <a:t>Topedoes/underwater missile</a:t>
            </a:r>
          </a:p>
          <a:p>
            <a:r>
              <a:rPr lang="id-ID" dirty="0" smtClean="0"/>
              <a:t>Blow up ships</a:t>
            </a:r>
          </a:p>
          <a:p>
            <a:r>
              <a:rPr lang="id-ID" dirty="0" smtClean="0"/>
              <a:t>When a torpedo launch to destroy a ship, it’s hopeless</a:t>
            </a:r>
          </a:p>
          <a:p>
            <a:pPr marL="0" indent="0">
              <a:buNone/>
            </a:pPr>
            <a:r>
              <a:rPr lang="id-ID" b="1" u="sng" dirty="0" smtClean="0"/>
              <a:t>Machine Guns</a:t>
            </a:r>
          </a:p>
          <a:p>
            <a:r>
              <a:rPr lang="id-ID" dirty="0" smtClean="0"/>
              <a:t>Fired 450-600 bullets per minute, 4-6 to work them</a:t>
            </a:r>
          </a:p>
          <a:p>
            <a:r>
              <a:rPr lang="id-ID" dirty="0"/>
              <a:t>M</a:t>
            </a:r>
            <a:r>
              <a:rPr lang="id-ID" dirty="0" smtClean="0"/>
              <a:t>achine </a:t>
            </a:r>
            <a:r>
              <a:rPr lang="id-ID" dirty="0" smtClean="0"/>
              <a:t>gun for defensive. Protect their land</a:t>
            </a:r>
          </a:p>
          <a:p>
            <a:r>
              <a:rPr lang="id-ID" dirty="0" smtClean="0"/>
              <a:t>Offensive machine gun (1918) is portable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  <a:p>
            <a:pPr lvl="1"/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6769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532</TotalTime>
  <Words>423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Thatch</vt:lpstr>
      <vt:lpstr>World War I</vt:lpstr>
      <vt:lpstr>Introduction to world war 1</vt:lpstr>
      <vt:lpstr>Battle of WWI, Verdun</vt:lpstr>
      <vt:lpstr>Battle of Verdun</vt:lpstr>
      <vt:lpstr>PowerPoint Presentation</vt:lpstr>
      <vt:lpstr>Pictures</vt:lpstr>
      <vt:lpstr>Personalities of WWI</vt:lpstr>
      <vt:lpstr>Vladimir Lenin</vt:lpstr>
      <vt:lpstr>Weapons developed for use in WW1</vt:lpstr>
      <vt:lpstr>Pictures</vt:lpstr>
      <vt:lpstr>Trench Warfare during WW1</vt:lpstr>
      <vt:lpstr>Thank You :D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</dc:title>
  <dc:creator>Jakobus</dc:creator>
  <cp:lastModifiedBy>Jakobus</cp:lastModifiedBy>
  <cp:revision>40</cp:revision>
  <dcterms:created xsi:type="dcterms:W3CDTF">2012-05-04T08:06:20Z</dcterms:created>
  <dcterms:modified xsi:type="dcterms:W3CDTF">2012-05-15T07:32:28Z</dcterms:modified>
</cp:coreProperties>
</file>